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2" r:id="rId4"/>
    <p:sldId id="261" r:id="rId5"/>
    <p:sldId id="290" r:id="rId6"/>
    <p:sldId id="285" r:id="rId7"/>
    <p:sldId id="286" r:id="rId8"/>
    <p:sldId id="287" r:id="rId9"/>
    <p:sldId id="288" r:id="rId10"/>
    <p:sldId id="289" r:id="rId11"/>
    <p:sldId id="28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4" r:id="rId3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 autoAdjust="0"/>
    <p:restoredTop sz="95768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450" y="67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6837" y="1926384"/>
            <a:ext cx="7772400" cy="1017062"/>
          </a:xfrm>
        </p:spPr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4241" y="4423085"/>
            <a:ext cx="1685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Youth Is Now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003" y="483690"/>
            <a:ext cx="2333993" cy="422279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C584B07-41EC-834C-89D0-779FBE22B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80" y="1189639"/>
            <a:ext cx="3331439" cy="497353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17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910C1-4B99-9F47-9B8C-0C6E2422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615" y="2411938"/>
            <a:ext cx="7772400" cy="1017062"/>
          </a:xfrm>
        </p:spPr>
        <p:txBody>
          <a:bodyPr/>
          <a:lstStyle/>
          <a:p>
            <a:r>
              <a:rPr kumimoji="1" lang="ko-Kore-KR" altLang="en-US" dirty="0"/>
              <a:t>시퀀스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031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9BB85-EC34-4E45-AA00-84B66C39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SI </a:t>
            </a:r>
            <a:r>
              <a:rPr kumimoji="1" lang="ko-KR" altLang="en-US" dirty="0"/>
              <a:t>회원가입을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50EE6-634D-274B-A25E-A6CFB0188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73C9909-5C8A-DF45-BC4C-AF3172A65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9" y="1219163"/>
            <a:ext cx="7387241" cy="4826634"/>
          </a:xfrm>
        </p:spPr>
      </p:pic>
    </p:spTree>
    <p:extLst>
      <p:ext uri="{BB962C8B-B14F-4D97-AF65-F5344CB8AC3E}">
        <p14:creationId xmlns:p14="http://schemas.microsoft.com/office/powerpoint/2010/main" val="13148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LI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D537021-6D12-4345-B73A-5CE885989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1313751"/>
            <a:ext cx="8338820" cy="3087806"/>
          </a:xfrm>
        </p:spPr>
      </p:pic>
    </p:spTree>
    <p:extLst>
      <p:ext uri="{BB962C8B-B14F-4D97-AF65-F5344CB8AC3E}">
        <p14:creationId xmlns:p14="http://schemas.microsoft.com/office/powerpoint/2010/main" val="30749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IP </a:t>
            </a:r>
            <a:r>
              <a:rPr kumimoji="1" lang="ko-KR" altLang="en-US" dirty="0"/>
              <a:t>아이디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비밀번호를 찾는다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C721BF-0F72-4541-84AF-62353EAC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086485"/>
            <a:ext cx="8437224" cy="4863211"/>
          </a:xfrm>
        </p:spPr>
      </p:pic>
    </p:spTree>
    <p:extLst>
      <p:ext uri="{BB962C8B-B14F-4D97-AF65-F5344CB8AC3E}">
        <p14:creationId xmlns:p14="http://schemas.microsoft.com/office/powerpoint/2010/main" val="273612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USE </a:t>
            </a:r>
            <a:r>
              <a:rPr kumimoji="1" lang="ko-KR" altLang="en-US" dirty="0"/>
              <a:t>사용자를 조회한다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A8FCD79-1431-954E-A8B2-E041B58CF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5" y="1015682"/>
            <a:ext cx="7798590" cy="4826635"/>
          </a:xfrm>
        </p:spPr>
      </p:pic>
    </p:spTree>
    <p:extLst>
      <p:ext uri="{BB962C8B-B14F-4D97-AF65-F5344CB8AC3E}">
        <p14:creationId xmlns:p14="http://schemas.microsoft.com/office/powerpoint/2010/main" val="207867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LO </a:t>
            </a:r>
            <a:r>
              <a:rPr kumimoji="1" lang="ko-KR" altLang="en-US" dirty="0"/>
              <a:t>로그아웃을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6E30C6B-E0ED-A24D-AE82-1632B7C1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8" y="1128638"/>
            <a:ext cx="6513264" cy="4600724"/>
          </a:xfrm>
        </p:spPr>
      </p:pic>
    </p:spTree>
    <p:extLst>
      <p:ext uri="{BB962C8B-B14F-4D97-AF65-F5344CB8AC3E}">
        <p14:creationId xmlns:p14="http://schemas.microsoft.com/office/powerpoint/2010/main" val="348615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SE </a:t>
            </a:r>
            <a:r>
              <a:rPr kumimoji="1" lang="ko-KR" altLang="en-US" dirty="0"/>
              <a:t>검색을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FBF9DC-0F62-3942-A3FD-CF3909856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45" y="1082736"/>
            <a:ext cx="5370643" cy="5204838"/>
          </a:xfrm>
        </p:spPr>
      </p:pic>
    </p:spTree>
    <p:extLst>
      <p:ext uri="{BB962C8B-B14F-4D97-AF65-F5344CB8AC3E}">
        <p14:creationId xmlns:p14="http://schemas.microsoft.com/office/powerpoint/2010/main" val="106669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GST01 </a:t>
            </a:r>
            <a:r>
              <a:rPr kumimoji="1" lang="ko-KR" altLang="en-US" dirty="0"/>
              <a:t>예약을 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C10617D-B82C-5F4D-B992-2E99FC12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5" y="1155532"/>
            <a:ext cx="8005890" cy="4771932"/>
          </a:xfrm>
        </p:spPr>
      </p:pic>
    </p:spTree>
    <p:extLst>
      <p:ext uri="{BB962C8B-B14F-4D97-AF65-F5344CB8AC3E}">
        <p14:creationId xmlns:p14="http://schemas.microsoft.com/office/powerpoint/2010/main" val="353606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GST02 </a:t>
            </a:r>
            <a:r>
              <a:rPr kumimoji="1" lang="ko-KR" altLang="en-US" dirty="0"/>
              <a:t>예약을 확인한다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A97BDFC-0AF4-8F4F-82C9-7BEFA748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6" y="1197648"/>
            <a:ext cx="8356647" cy="4709672"/>
          </a:xfrm>
        </p:spPr>
      </p:pic>
    </p:spTree>
    <p:extLst>
      <p:ext uri="{BB962C8B-B14F-4D97-AF65-F5344CB8AC3E}">
        <p14:creationId xmlns:p14="http://schemas.microsoft.com/office/powerpoint/2010/main" val="176831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575408"/>
              </p:ext>
            </p:extLst>
          </p:nvPr>
        </p:nvGraphicFramePr>
        <p:xfrm>
          <a:off x="280988" y="1025525"/>
          <a:ext cx="8582024" cy="359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Ver.1.1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2021.05.28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Ver.1.2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2021.05.31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Ver.2.0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최종본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김범식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이화경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박다빈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진경재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김민욱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GST03 </a:t>
            </a:r>
            <a:r>
              <a:rPr kumimoji="1" lang="ko-KR" altLang="en-US" dirty="0"/>
              <a:t>예약을 취소한다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F6DADC-329E-654B-A3FC-885F5FA7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3" y="1138758"/>
            <a:ext cx="8582025" cy="2846299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96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 </a:t>
            </a:r>
            <a:r>
              <a:rPr kumimoji="1" lang="ko-KR" altLang="en-US" dirty="0"/>
              <a:t>요청을 확인한다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324FB0-3F78-7249-BFEB-FA4B94F1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9" y="1079313"/>
            <a:ext cx="8298782" cy="4912696"/>
          </a:xfrm>
        </p:spPr>
      </p:pic>
    </p:spTree>
    <p:extLst>
      <p:ext uri="{BB962C8B-B14F-4D97-AF65-F5344CB8AC3E}">
        <p14:creationId xmlns:p14="http://schemas.microsoft.com/office/powerpoint/2010/main" val="16442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HST01-1 </a:t>
            </a:r>
            <a:r>
              <a:rPr kumimoji="1" lang="ko-KR" altLang="en-US" dirty="0"/>
              <a:t>요청을 승낙한다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7F071E-92C5-974B-AE54-82DA42952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3" y="1168979"/>
            <a:ext cx="8582025" cy="4026964"/>
          </a:xfrm>
        </p:spPr>
      </p:pic>
    </p:spTree>
    <p:extLst>
      <p:ext uri="{BB962C8B-B14F-4D97-AF65-F5344CB8AC3E}">
        <p14:creationId xmlns:p14="http://schemas.microsoft.com/office/powerpoint/2010/main" val="270130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FF2-6333-2D4F-9AA2-E2DEEC25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HST01-2 </a:t>
            </a:r>
            <a:r>
              <a:rPr kumimoji="1" lang="ko-KR" altLang="en-US" dirty="0"/>
              <a:t>요청을 거절한다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8F4966-A9BA-F644-9026-FB53EE2E6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75A1417-5FCE-564B-A146-CFD719C7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7" y="1187805"/>
            <a:ext cx="8267785" cy="4482390"/>
          </a:xfrm>
        </p:spPr>
      </p:pic>
    </p:spTree>
    <p:extLst>
      <p:ext uri="{BB962C8B-B14F-4D97-AF65-F5344CB8AC3E}">
        <p14:creationId xmlns:p14="http://schemas.microsoft.com/office/powerpoint/2010/main" val="396354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IF01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업로드한다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1B920DB-B781-B947-8A0B-D3310E28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7" y="1175034"/>
            <a:ext cx="7085705" cy="450793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5252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IF02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수정한다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721D00-18DB-2647-8AC4-995BE08A2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6" y="1573356"/>
            <a:ext cx="8279027" cy="3711288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235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IF03 </a:t>
            </a:r>
            <a:r>
              <a:rPr kumimoji="1" lang="ko-KR" altLang="en-US" dirty="0" err="1"/>
              <a:t>캠핑장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차박</a:t>
            </a:r>
            <a:r>
              <a:rPr kumimoji="1" lang="ko-KR" altLang="en-US" dirty="0"/>
              <a:t> 정보를 삭제한다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39BBCD-F1F6-CF40-B4D0-81B8171A8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" y="1669233"/>
            <a:ext cx="7764162" cy="296264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7029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RAN </a:t>
            </a:r>
            <a:r>
              <a:rPr kumimoji="1" lang="ko-KR" altLang="en-US" dirty="0"/>
              <a:t>순위별로 소개한다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00FBA9-E201-654A-B734-F598EBA6F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1" y="1302194"/>
            <a:ext cx="8490987" cy="4253611"/>
          </a:xfrm>
        </p:spPr>
      </p:pic>
    </p:spTree>
    <p:extLst>
      <p:ext uri="{BB962C8B-B14F-4D97-AF65-F5344CB8AC3E}">
        <p14:creationId xmlns:p14="http://schemas.microsoft.com/office/powerpoint/2010/main" val="116722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RVW01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작성한다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A43F78-9BF3-1C40-816D-8458DEA6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" y="1216850"/>
            <a:ext cx="7948214" cy="4424299"/>
          </a:xfrm>
        </p:spPr>
      </p:pic>
    </p:spTree>
    <p:extLst>
      <p:ext uri="{BB962C8B-B14F-4D97-AF65-F5344CB8AC3E}">
        <p14:creationId xmlns:p14="http://schemas.microsoft.com/office/powerpoint/2010/main" val="123331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RVW02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수정한다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EA41DBC-3C27-B44C-B595-818939286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025525"/>
            <a:ext cx="7400543" cy="5265547"/>
          </a:xfrm>
        </p:spPr>
      </p:pic>
    </p:spTree>
    <p:extLst>
      <p:ext uri="{BB962C8B-B14F-4D97-AF65-F5344CB8AC3E}">
        <p14:creationId xmlns:p14="http://schemas.microsoft.com/office/powerpoint/2010/main" val="343929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910C1-4B99-9F47-9B8C-0C6E24226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615" y="2411938"/>
            <a:ext cx="7772400" cy="1017062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다이어그램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914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E5823-9C4D-B543-A992-D0A3396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ore-KR" dirty="0"/>
              <a:t>RVW03 </a:t>
            </a:r>
            <a:r>
              <a:rPr kumimoji="1" lang="ko-KR" altLang="en-US" dirty="0"/>
              <a:t>후기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삭제한다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26637-0625-5748-B261-1FD54AC6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7D54D99-255E-1B47-AF16-12E1D9EBA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3" y="1478596"/>
            <a:ext cx="8266613" cy="2947099"/>
          </a:xfrm>
        </p:spPr>
      </p:pic>
    </p:spTree>
    <p:extLst>
      <p:ext uri="{BB962C8B-B14F-4D97-AF65-F5344CB8AC3E}">
        <p14:creationId xmlns:p14="http://schemas.microsoft.com/office/powerpoint/2010/main" val="186262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A53B6-3CEF-CB45-911C-A1E72E807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9997" y="2411938"/>
            <a:ext cx="1844005" cy="1017062"/>
          </a:xfrm>
        </p:spPr>
        <p:txBody>
          <a:bodyPr/>
          <a:lstStyle/>
          <a:p>
            <a:r>
              <a:rPr kumimoji="1" lang="en-US" altLang="ko-Kore-KR" dirty="0"/>
              <a:t>Thank You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906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F3B36-58DA-4540-973C-C3D1D35B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50" y="412134"/>
            <a:ext cx="2749826" cy="457200"/>
          </a:xfrm>
        </p:spPr>
        <p:txBody>
          <a:bodyPr/>
          <a:lstStyle/>
          <a:p>
            <a:r>
              <a:rPr kumimoji="1" lang="ko-Kore-KR" altLang="en-US" sz="2000" dirty="0"/>
              <a:t>클래스</a:t>
            </a:r>
            <a:r>
              <a:rPr kumimoji="1" lang="ko-KR" altLang="en-US" sz="2000" dirty="0"/>
              <a:t> 다이어그램</a:t>
            </a:r>
            <a:br>
              <a:rPr kumimoji="1" lang="en-US" altLang="ko-KR" sz="2000" dirty="0"/>
            </a:br>
            <a:endParaRPr kumimoji="1" lang="ko-Kore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523CA-202F-2849-B8D2-6C636547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22" y="1072444"/>
            <a:ext cx="6367536" cy="51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9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38" y="393699"/>
            <a:ext cx="2319524" cy="457200"/>
          </a:xfrm>
        </p:spPr>
        <p:txBody>
          <a:bodyPr/>
          <a:lstStyle/>
          <a:p>
            <a:pPr algn="ctr"/>
            <a:r>
              <a:rPr kumimoji="1" lang="ko-Kore-KR" altLang="en-US" dirty="0"/>
              <a:t>클래스</a:t>
            </a:r>
            <a:r>
              <a:rPr kumimoji="1" lang="ko-KR" altLang="en-US"/>
              <a:t> 다이어그램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78B75-0ABC-AC47-B5AA-C96E09E0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5" y="1074058"/>
            <a:ext cx="7030529" cy="47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237" y="393699"/>
            <a:ext cx="2319524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1E3098-0180-9B4D-AE9D-318A3CF8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2" y="1247053"/>
            <a:ext cx="6991135" cy="436389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86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797" y="343330"/>
            <a:ext cx="2332405" cy="394466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EEBFB5-3435-0A41-8BA8-3DA7BCCCB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49" y="1094798"/>
            <a:ext cx="5428560" cy="510188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95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381" y="417332"/>
            <a:ext cx="2323237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ko-KR" altLang="en-US"/>
              <a:t>다이어그램 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2755C8-9736-DB4F-9A94-ABAB9B8D9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00" y="1025525"/>
            <a:ext cx="3213600" cy="514366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83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E8E43-C30B-7C4D-B154-A5887C79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81" y="448810"/>
            <a:ext cx="2369238" cy="457200"/>
          </a:xfrm>
        </p:spPr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/>
              <a:t> 다이어그램</a:t>
            </a:r>
            <a:r>
              <a:rPr kumimoji="1" lang="en-US" altLang="ko-KR" dirty="0"/>
              <a:t> </a:t>
            </a:r>
            <a:r>
              <a:rPr kumimoji="1" lang="ko-KR" altLang="en-US" dirty="0"/>
              <a:t>확대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9B62F76-F865-B645-8A37-306F6CFA6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90" y="1095557"/>
            <a:ext cx="1910420" cy="4666886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58506C-7AD1-CE45-82E5-DBF3F868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09339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5597</TotalTime>
  <Words>194</Words>
  <Application>Microsoft Office PowerPoint</Application>
  <PresentationFormat>화면 슬라이드 쇼(4:3)</PresentationFormat>
  <Paragraphs>77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클래스 다이어그램</vt:lpstr>
      <vt:lpstr>클래스 다이어그램 </vt:lpstr>
      <vt:lpstr>클래스 다이어그램 확대</vt:lpstr>
      <vt:lpstr>클래스 다이어그램 확대</vt:lpstr>
      <vt:lpstr>클래스 다이어그램 확대</vt:lpstr>
      <vt:lpstr>클래스 다이어그램 확대</vt:lpstr>
      <vt:lpstr>클래스 다이어그램 확대</vt:lpstr>
      <vt:lpstr>클래스 다이어그램 확대</vt:lpstr>
      <vt:lpstr>시퀀스 다이어그램</vt:lpstr>
      <vt:lpstr>SI 회원가입을 한다</vt:lpstr>
      <vt:lpstr>LI 로그인을 한다</vt:lpstr>
      <vt:lpstr>IP 아이디/비밀번호를 찾는다</vt:lpstr>
      <vt:lpstr>USE 사용자를 조회한다</vt:lpstr>
      <vt:lpstr>LO 로그아웃을 한다</vt:lpstr>
      <vt:lpstr>SE 검색을 한다</vt:lpstr>
      <vt:lpstr>GST01 예약을 한다</vt:lpstr>
      <vt:lpstr>GST02 예약을 확인한다</vt:lpstr>
      <vt:lpstr>GST03 예약을 취소한다</vt:lpstr>
      <vt:lpstr>HST01 요청을 확인한다</vt:lpstr>
      <vt:lpstr>HST01-1 요청을 승낙한다</vt:lpstr>
      <vt:lpstr>HST01-2 요청을 거절한다</vt:lpstr>
      <vt:lpstr>IF01 캠핑장/차박 정보를 업로드한다</vt:lpstr>
      <vt:lpstr>IF02 캠핑장/차박 정보를 수정한다</vt:lpstr>
      <vt:lpstr>IF03 캠핑장/차박 정보를 삭제한다</vt:lpstr>
      <vt:lpstr>RAN 순위별로 소개한다</vt:lpstr>
      <vt:lpstr>RVW01 후기 게시글을 작성한다</vt:lpstr>
      <vt:lpstr>RVW02 후기 게시글을 수정한다</vt:lpstr>
      <vt:lpstr>RVW03 후기 게시글을 삭제한다</vt:lpstr>
      <vt:lpstr>Thank You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peorzz@nate.com</cp:lastModifiedBy>
  <cp:revision>516</cp:revision>
  <cp:lastPrinted>2001-07-23T08:42:52Z</cp:lastPrinted>
  <dcterms:created xsi:type="dcterms:W3CDTF">2011-02-22T01:37:12Z</dcterms:created>
  <dcterms:modified xsi:type="dcterms:W3CDTF">2021-05-31T12:47:29Z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